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9" r:id="rId3"/>
    <p:sldId id="257" r:id="rId4"/>
    <p:sldId id="258" r:id="rId5"/>
    <p:sldId id="262" r:id="rId6"/>
    <p:sldId id="260" r:id="rId7"/>
    <p:sldId id="263" r:id="rId8"/>
    <p:sldId id="268" r:id="rId9"/>
    <p:sldId id="269" r:id="rId10"/>
    <p:sldId id="270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76" d="100"/>
          <a:sy n="76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D958-1919-458C-8A9D-9F2DF21128CA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DB5313F-AC86-46AA-B6B0-622C39D39C7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527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D958-1919-458C-8A9D-9F2DF21128CA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5313F-AC86-46AA-B6B0-622C39D39C7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350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D958-1919-458C-8A9D-9F2DF21128CA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5313F-AC86-46AA-B6B0-622C39D39C7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00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D958-1919-458C-8A9D-9F2DF21128CA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5313F-AC86-46AA-B6B0-622C39D39C7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877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D958-1919-458C-8A9D-9F2DF21128CA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5313F-AC86-46AA-B6B0-622C39D39C7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553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D958-1919-458C-8A9D-9F2DF21128CA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5313F-AC86-46AA-B6B0-622C39D39C7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95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D958-1919-458C-8A9D-9F2DF21128CA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5313F-AC86-46AA-B6B0-622C39D39C7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2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D958-1919-458C-8A9D-9F2DF21128CA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5313F-AC86-46AA-B6B0-622C39D39C7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50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D958-1919-458C-8A9D-9F2DF21128CA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5313F-AC86-46AA-B6B0-622C39D39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29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D958-1919-458C-8A9D-9F2DF21128CA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5313F-AC86-46AA-B6B0-622C39D39C7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80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602DD958-1919-458C-8A9D-9F2DF21128CA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5313F-AC86-46AA-B6B0-622C39D39C7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53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DD958-1919-458C-8A9D-9F2DF21128CA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DB5313F-AC86-46AA-B6B0-622C39D39C7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931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hockeywriters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ckeybuzz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50">
            <a:extLst>
              <a:ext uri="{FF2B5EF4-FFF2-40B4-BE49-F238E27FC236}">
                <a16:creationId xmlns:a16="http://schemas.microsoft.com/office/drawing/2014/main" id="{FB376A39-154E-4672-B6EA-EA77F28CF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52">
            <a:extLst>
              <a:ext uri="{FF2B5EF4-FFF2-40B4-BE49-F238E27FC236}">
                <a16:creationId xmlns:a16="http://schemas.microsoft.com/office/drawing/2014/main" id="{67F330F7-B3EC-45B3-A3B9-8B43F6EE2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BE6F9-B1E9-45B0-A28B-473C8C3BF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3458" y="964769"/>
            <a:ext cx="5525305" cy="23769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/>
              <a:t>HTML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486C33-1ED5-4B47-9974-2C75CAC60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3458" y="3529159"/>
            <a:ext cx="5530919" cy="161268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buFont typeface="Wingdings 3" panose="05040102010807070707" pitchFamily="18" charset="2"/>
              <a:buChar char=""/>
            </a:pPr>
            <a:r>
              <a:rPr lang="en-US" sz="1700" dirty="0"/>
              <a:t>ITST-1101 </a:t>
            </a:r>
          </a:p>
          <a:p>
            <a:pPr>
              <a:lnSpc>
                <a:spcPct val="110000"/>
              </a:lnSpc>
              <a:buFont typeface="Wingdings 3" panose="05040102010807070707" pitchFamily="18" charset="2"/>
              <a:buChar char=""/>
            </a:pPr>
            <a:r>
              <a:rPr lang="en-US" sz="1700" dirty="0"/>
              <a:t>Columbus State Community College </a:t>
            </a:r>
          </a:p>
          <a:p>
            <a:pPr>
              <a:lnSpc>
                <a:spcPct val="110000"/>
              </a:lnSpc>
              <a:buFont typeface="Wingdings 3" panose="05040102010807070707" pitchFamily="18" charset="2"/>
              <a:buChar char=""/>
            </a:pPr>
            <a:r>
              <a:rPr lang="en-US" sz="1700" dirty="0"/>
              <a:t>Professor David Flom</a:t>
            </a:r>
          </a:p>
          <a:p>
            <a:pPr>
              <a:lnSpc>
                <a:spcPct val="110000"/>
              </a:lnSpc>
              <a:buFont typeface="Wingdings 3" panose="05040102010807070707" pitchFamily="18" charset="2"/>
              <a:buChar char=""/>
            </a:pPr>
            <a:r>
              <a:rPr lang="en-US" sz="1700" dirty="0"/>
              <a:t>Submitted by: Jordan Hurley</a:t>
            </a:r>
          </a:p>
        </p:txBody>
      </p:sp>
      <p:grpSp>
        <p:nvGrpSpPr>
          <p:cNvPr id="86" name="Group 54">
            <a:extLst>
              <a:ext uri="{FF2B5EF4-FFF2-40B4-BE49-F238E27FC236}">
                <a16:creationId xmlns:a16="http://schemas.microsoft.com/office/drawing/2014/main" id="{1B59C93E-408B-4A18-8823-245025D1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9" y="482171"/>
            <a:ext cx="4074533" cy="5149101"/>
            <a:chOff x="632239" y="482171"/>
            <a:chExt cx="4074533" cy="514910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D194DF9-E912-48FF-90D3-E9D8E6454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9" y="482171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56">
              <a:extLst>
                <a:ext uri="{FF2B5EF4-FFF2-40B4-BE49-F238E27FC236}">
                  <a16:creationId xmlns:a16="http://schemas.microsoft.com/office/drawing/2014/main" id="{299F5B9F-C71E-4714-9F21-74DCC4D34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8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58">
            <a:extLst>
              <a:ext uri="{FF2B5EF4-FFF2-40B4-BE49-F238E27FC236}">
                <a16:creationId xmlns:a16="http://schemas.microsoft.com/office/drawing/2014/main" id="{B16E59B7-2693-428B-87AD-D8A76E725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8720" y="977099"/>
            <a:ext cx="3116213" cy="4136205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Graphic 45" descr="Monitor">
            <a:extLst>
              <a:ext uri="{FF2B5EF4-FFF2-40B4-BE49-F238E27FC236}">
                <a16:creationId xmlns:a16="http://schemas.microsoft.com/office/drawing/2014/main" id="{6A539338-C5CF-435C-B05B-7060EDF39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1223" y="1649879"/>
            <a:ext cx="2799103" cy="2799103"/>
          </a:xfrm>
          <a:prstGeom prst="rect">
            <a:avLst/>
          </a:prstGeom>
        </p:spPr>
      </p:pic>
      <p:cxnSp>
        <p:nvCxnSpPr>
          <p:cNvPr id="89" name="Straight Connector 60">
            <a:extLst>
              <a:ext uri="{FF2B5EF4-FFF2-40B4-BE49-F238E27FC236}">
                <a16:creationId xmlns:a16="http://schemas.microsoft.com/office/drawing/2014/main" id="{D89CA9A2-D0CB-48A6-B2ED-03C3EB3AD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3459" y="3526496"/>
            <a:ext cx="55361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0" name="Picture 62">
            <a:extLst>
              <a:ext uri="{FF2B5EF4-FFF2-40B4-BE49-F238E27FC236}">
                <a16:creationId xmlns:a16="http://schemas.microsoft.com/office/drawing/2014/main" id="{8E11A2E1-5E39-4080-93B8-4811FE13D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1" name="Straight Connector 64">
            <a:extLst>
              <a:ext uri="{FF2B5EF4-FFF2-40B4-BE49-F238E27FC236}">
                <a16:creationId xmlns:a16="http://schemas.microsoft.com/office/drawing/2014/main" id="{5A8467B7-9FAF-47EC-A36A-76A9020A5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815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94FE-9CD9-4275-B6A0-4374EE71D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List &amp;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6B5B2-BC22-4449-BDFD-006A19976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989855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ordered list shown on my webpage is numbered from one to four. The table seen on the right contains 10 cells; players name, season, position, games played, goals, assists, points, plus/minus, penalty minutes, and shooting percentage for the 2019-20 season. Player names when clicked, redirect the user to their hockey-reference page.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D45EEB-2CDE-489C-BCE8-96B09B7C1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29260" y="2012810"/>
            <a:ext cx="3108945" cy="3453535"/>
            <a:chOff x="7807230" y="2012810"/>
            <a:chExt cx="3251252" cy="345986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E42FD2-0E15-4D36-B566-457A3BB77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5AD5AE-9F81-4AF8-9D81-86C57962E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chemeClr val="bg1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80B305F-B0B2-4A84-A23D-E32A6D826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36" r="3181"/>
          <a:stretch/>
        </p:blipFill>
        <p:spPr>
          <a:xfrm>
            <a:off x="8403035" y="2174243"/>
            <a:ext cx="2156326" cy="1489276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FD0E772-98E0-4069-B63B-EED6B77C4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12" y="4126699"/>
            <a:ext cx="2762372" cy="8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6164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E1AC2D-6407-46B1-B8CD-C2EB29342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4539" y="643467"/>
            <a:ext cx="8982922" cy="487323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422625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E1AC2D-6407-46B1-B8CD-C2EB29342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4539" y="647209"/>
            <a:ext cx="8982922" cy="486574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3900233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E1AC2D-6407-46B1-B8CD-C2EB29342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4539" y="647209"/>
            <a:ext cx="8982921" cy="486574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7911140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E1AC2D-6407-46B1-B8CD-C2EB29342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4539" y="647209"/>
            <a:ext cx="8982921" cy="486574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3251933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AFFD201-266D-410F-A766-340AD096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Hockey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D7995-511B-457E-B75A-C2C6F541E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I’ve been a hockey fan for years now and I've always cheered for the Columbus Blue Jackets. I chose to make a webpage about the Columbus Blue Jackets because they are my favorite sports team.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AD4C3DD-2A92-42BA-92B8-9B4AE1205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" r="1" b="7080"/>
          <a:stretch/>
        </p:blipFill>
        <p:spPr>
          <a:xfrm>
            <a:off x="6094411" y="1148668"/>
            <a:ext cx="4960442" cy="3974592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0253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06">
            <a:extLst>
              <a:ext uri="{FF2B5EF4-FFF2-40B4-BE49-F238E27FC236}">
                <a16:creationId xmlns:a16="http://schemas.microsoft.com/office/drawing/2014/main" id="{1669046F-5838-4C7A-BBE8-A77F40FD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08">
            <a:extLst>
              <a:ext uri="{FF2B5EF4-FFF2-40B4-BE49-F238E27FC236}">
                <a16:creationId xmlns:a16="http://schemas.microsoft.com/office/drawing/2014/main" id="{2D5E6CDB-92ED-43A1-9491-C46E2C8E9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22" name="Group 110">
            <a:extLst>
              <a:ext uri="{FF2B5EF4-FFF2-40B4-BE49-F238E27FC236}">
                <a16:creationId xmlns:a16="http://schemas.microsoft.com/office/drawing/2014/main" id="{EBB966BC-DC49-4138-8DEF-B1CD13033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632237" y="482171"/>
            <a:chExt cx="6104331" cy="5149101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DD0BD06-EC5B-4F0E-A221-562BC2BA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610433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12">
              <a:extLst>
                <a:ext uri="{FF2B5EF4-FFF2-40B4-BE49-F238E27FC236}">
                  <a16:creationId xmlns:a16="http://schemas.microsoft.com/office/drawing/2014/main" id="{634200B3-EC47-4A5B-A640-7118BF6AD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5471355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ectangle 114">
            <a:extLst>
              <a:ext uri="{FF2B5EF4-FFF2-40B4-BE49-F238E27FC236}">
                <a16:creationId xmlns:a16="http://schemas.microsoft.com/office/drawing/2014/main" id="{23B9DAF8-7DB4-40CB-85F8-7E02F95C6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7042" y="984450"/>
            <a:ext cx="5145580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06AED2C-61BA-485C-9DD4-B23B6280F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40A59EB6-A7B5-4364-9A7A-9B9722EEA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804520"/>
            <a:ext cx="3520367" cy="10492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Columbus Blue Jackets FANSITE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83B67-8EBB-44CA-B5D1-13B4FE9AD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3" t="7391" r="13820" b="-3"/>
          <a:stretch/>
        </p:blipFill>
        <p:spPr>
          <a:xfrm>
            <a:off x="1271223" y="1257856"/>
            <a:ext cx="4825148" cy="3583149"/>
          </a:xfrm>
          <a:prstGeom prst="rect">
            <a:avLst/>
          </a:prstGeom>
        </p:spPr>
      </p:pic>
      <p:sp>
        <p:nvSpPr>
          <p:cNvPr id="54" name="Content Placeholder 8">
            <a:extLst>
              <a:ext uri="{FF2B5EF4-FFF2-40B4-BE49-F238E27FC236}">
                <a16:creationId xmlns:a16="http://schemas.microsoft.com/office/drawing/2014/main" id="{0648AC37-CD3A-47B6-BB6B-90E43666D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9" y="2015732"/>
            <a:ext cx="3520368" cy="3450613"/>
          </a:xfrm>
        </p:spPr>
        <p:txBody>
          <a:bodyPr>
            <a:normAutofit/>
          </a:bodyPr>
          <a:lstStyle/>
          <a:p>
            <a:r>
              <a:rPr lang="en-US" dirty="0"/>
              <a:t>News Webpage directed towards Fans of the Columbus Blue Jackets</a:t>
            </a:r>
          </a:p>
          <a:p>
            <a:r>
              <a:rPr lang="en-US" dirty="0"/>
              <a:t>Provides Team Information; Player News, Statistics and Rumors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7EFCF05C-6070-460B-8E60-12BE3EFD1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FD731F1-726F-453E-9516-3058095DE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70089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2F08E2-9FF4-4D6E-9391-026AB602A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35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7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69AC7-251B-4DFF-8F29-A63CE3AD8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CHALLENGES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F713FB-5D5A-4121-9460-C313872C4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Finding and Deleting Unnecessary Style Attributes</a:t>
            </a:r>
          </a:p>
          <a:p>
            <a:r>
              <a:rPr lang="en-US" dirty="0"/>
              <a:t>Making the Table Visually Appealing</a:t>
            </a:r>
          </a:p>
          <a:p>
            <a:r>
              <a:rPr lang="en-US" dirty="0"/>
              <a:t>Spell Checking</a:t>
            </a:r>
          </a:p>
          <a:p>
            <a:r>
              <a:rPr lang="en-US" dirty="0"/>
              <a:t>Proper Tag Usage</a:t>
            </a:r>
          </a:p>
        </p:txBody>
      </p:sp>
      <p:sp>
        <p:nvSpPr>
          <p:cNvPr id="143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27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B9568-5A7D-475F-8178-29C2460DB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3559" b="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37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9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E2813-E3B2-4C75-B9CC-FED0BBA4C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Tips &amp; Tricks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DF195-5973-4245-B61A-478AD84A7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The Ability to Style Multiple Elements at One Time</a:t>
            </a:r>
          </a:p>
          <a:p>
            <a:r>
              <a:rPr lang="en-US" dirty="0"/>
              <a:t>Use of Semantics and Comments Making the Code Easier to Navigate</a:t>
            </a:r>
          </a:p>
        </p:txBody>
      </p:sp>
      <p:sp>
        <p:nvSpPr>
          <p:cNvPr id="45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824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7">
            <a:extLst>
              <a:ext uri="{FF2B5EF4-FFF2-40B4-BE49-F238E27FC236}">
                <a16:creationId xmlns:a16="http://schemas.microsoft.com/office/drawing/2014/main" id="{5BB14454-D00C-4958-BB39-F5F9F3AC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19">
            <a:extLst>
              <a:ext uri="{FF2B5EF4-FFF2-40B4-BE49-F238E27FC236}">
                <a16:creationId xmlns:a16="http://schemas.microsoft.com/office/drawing/2014/main" id="{28A657A7-C4E5-425B-98FA-BB817FF7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CCFB75B-13F7-4781-9733-12BE08F0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30" y="804520"/>
            <a:ext cx="3520367" cy="1049235"/>
          </a:xfrm>
        </p:spPr>
        <p:txBody>
          <a:bodyPr>
            <a:normAutofit/>
          </a:bodyPr>
          <a:lstStyle/>
          <a:p>
            <a:r>
              <a:rPr lang="en-US" dirty="0"/>
              <a:t>Good Example</a:t>
            </a:r>
          </a:p>
        </p:txBody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A1084370-0E70-4003-9787-3490FCC2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37" name="Group 23">
            <a:extLst>
              <a:ext uri="{FF2B5EF4-FFF2-40B4-BE49-F238E27FC236}">
                <a16:creationId xmlns:a16="http://schemas.microsoft.com/office/drawing/2014/main" id="{2B7C66D2-22E8-4E8F-829B-050BFA7C8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38" name="Rectangle 24">
              <a:extLst>
                <a:ext uri="{FF2B5EF4-FFF2-40B4-BE49-F238E27FC236}">
                  <a16:creationId xmlns:a16="http://schemas.microsoft.com/office/drawing/2014/main" id="{F0B78D6F-1F61-4DBB-8F5A-934BB850D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23EA261D-1F8C-4BE5-8586-3C1CC5CE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6C8D2E1-8D9A-4AC5-A58B-C5730022E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6" t="2856" r="26886" b="-4"/>
          <a:stretch/>
        </p:blipFill>
        <p:spPr>
          <a:xfrm>
            <a:off x="1271223" y="1226727"/>
            <a:ext cx="4825148" cy="37557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55111-4DEC-4F9F-B533-7C6D988C4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29" y="2015732"/>
            <a:ext cx="3520368" cy="3450613"/>
          </a:xfrm>
        </p:spPr>
        <p:txBody>
          <a:bodyPr>
            <a:normAutofit/>
          </a:bodyPr>
          <a:lstStyle/>
          <a:p>
            <a:pPr marL="0" indent="0">
              <a:buClr>
                <a:srgbClr val="D398F6"/>
              </a:buClr>
              <a:buNone/>
            </a:pPr>
            <a:r>
              <a:rPr lang="en-US" dirty="0"/>
              <a:t>An example of a good webpage that shares hockey news is </a:t>
            </a:r>
            <a:r>
              <a:rPr lang="en-US" dirty="0">
                <a:hlinkClick r:id="rId3"/>
              </a:rPr>
              <a:t>www.TheHockeyWriters.com</a:t>
            </a:r>
            <a:r>
              <a:rPr lang="en-US" dirty="0"/>
              <a:t>. This webpage is easy to follow, visually.</a:t>
            </a:r>
          </a:p>
          <a:p>
            <a:pPr>
              <a:buClr>
                <a:srgbClr val="D398F6"/>
              </a:buClr>
              <a:buFontTx/>
              <a:buChar char="-"/>
            </a:pPr>
            <a:endParaRPr lang="en-US" dirty="0"/>
          </a:p>
        </p:txBody>
      </p:sp>
      <p:pic>
        <p:nvPicPr>
          <p:cNvPr id="40" name="Picture 27">
            <a:extLst>
              <a:ext uri="{FF2B5EF4-FFF2-40B4-BE49-F238E27FC236}">
                <a16:creationId xmlns:a16="http://schemas.microsoft.com/office/drawing/2014/main" id="{3635D2BC-4EDA-4A3E-83BF-035608099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29">
            <a:extLst>
              <a:ext uri="{FF2B5EF4-FFF2-40B4-BE49-F238E27FC236}">
                <a16:creationId xmlns:a16="http://schemas.microsoft.com/office/drawing/2014/main" id="{A3C86EB9-7FA9-42F7-B348-A7FD17436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05065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6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F32E1-8DA5-4C73-B07A-EA439B604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560240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Bad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E1B2A-5DC2-48E5-97FB-FB0F3E13B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302" y="3531204"/>
            <a:ext cx="2823919" cy="2100068"/>
          </a:xfrm>
        </p:spPr>
        <p:txBody>
          <a:bodyPr vert="horz" lIns="91440" tIns="91440" rIns="91440" bIns="91440" rtlCol="0">
            <a:normAutofit fontScale="25000" lnSpcReduction="20000"/>
          </a:bodyPr>
          <a:lstStyle/>
          <a:p>
            <a:pPr marL="0" indent="0">
              <a:buNone/>
            </a:pPr>
            <a:r>
              <a:rPr lang="en-US" sz="7600" dirty="0"/>
              <a:t>The picture on the right is a hockey news website that isn’t visually appealing at all. It looks cluttered from every angle. </a:t>
            </a:r>
          </a:p>
          <a:p>
            <a:pPr marL="0" indent="0">
              <a:buNone/>
            </a:pPr>
            <a:r>
              <a:rPr lang="en-US" sz="7600" dirty="0">
                <a:hlinkClick r:id="rId3"/>
              </a:rPr>
              <a:t>www.HockeyBuzz.com</a:t>
            </a:r>
            <a:endParaRPr lang="en-US" sz="7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2E27D85-BE97-4C74-A1A0-37EDDD448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" t="4194" r="8529" b="-3"/>
          <a:stretch/>
        </p:blipFill>
        <p:spPr>
          <a:xfrm>
            <a:off x="4618374" y="1278459"/>
            <a:ext cx="6282919" cy="37040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33303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BA57-2C70-43D0-AF26-FD5E5ED0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Title &amp; Headers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902D3-AD95-400A-8FD2-95B4D3244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815871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title I used for my webpage is “Columbus Blue Jackets FanSite”. The main header can be seen displaying the Columbus Blue Jackets banner logo along with “Player News &amp; Rumors”. Header 1. Is used to display a header before each paragraph.</a:t>
            </a:r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D13C0755-CEF0-4898-BDD6-A1B61B131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2779955"/>
            <a:ext cx="4960443" cy="192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5363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E1EEADDE-5A0B-4669-AC30-1501E119D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E8D17F3-70C1-458A-8090-50C174EDC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8938" y="1847088"/>
            <a:ext cx="28315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206838-7948-4591-86C5-99B276ABE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23" y="804520"/>
            <a:ext cx="2830940" cy="1049235"/>
          </a:xfrm>
        </p:spPr>
        <p:txBody>
          <a:bodyPr vert="horz" lIns="91440" tIns="45720" rIns="91440" bIns="0" rtlCol="0">
            <a:normAutofit/>
          </a:bodyPr>
          <a:lstStyle/>
          <a:p>
            <a:r>
              <a:rPr lang="en-US"/>
              <a:t>IMAGES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04AA68D-B951-406F-82F5-5AE535157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FDE8E-862B-462A-83E8-50F89FEF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624" y="2015732"/>
            <a:ext cx="2828026" cy="3287567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dirty="0"/>
              <a:t>Each image shown on the webpage contains a hyperlink, redirecting the user to the image's original location. The images also provide “alt” text for additional accessibility.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986DC8C-B602-46ED-A6F5-BB2156B5A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259E990-C6A2-4E47-8AB2-91087E259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B4CC82-73CE-4B5C-BCE9-B27AF1132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BDC62F5-73B4-4E1F-B49F-B5A8173C0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17" r="34114" b="-2"/>
          <a:stretch/>
        </p:blipFill>
        <p:spPr>
          <a:xfrm>
            <a:off x="4631927" y="1124557"/>
            <a:ext cx="1980590" cy="3857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D00DAE-008E-4064-9683-CB72B5FE9B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22" r="42909" b="-2"/>
          <a:stretch/>
        </p:blipFill>
        <p:spPr>
          <a:xfrm>
            <a:off x="6776243" y="1122808"/>
            <a:ext cx="1980590" cy="3857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69E53E-EF29-4507-BF25-62EA4568EC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482" t="-86163" r="-4261" b="-121113"/>
          <a:stretch/>
        </p:blipFill>
        <p:spPr>
          <a:xfrm rot="16200000">
            <a:off x="8074359" y="1209102"/>
            <a:ext cx="3685370" cy="385796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ECB0CC5-B4EA-4C1C-AAD2-8ED22DF21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3B4925D-E266-4C63-AD33-0CD7702C9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0418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Gallery">
  <a:themeElements>
    <a:clrScheme name="Custom 1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000000"/>
      </a:accent2>
      <a:accent3>
        <a:srgbClr val="FFFFFF"/>
      </a:accent3>
      <a:accent4>
        <a:srgbClr val="000000"/>
      </a:accent4>
      <a:accent5>
        <a:srgbClr val="586EA6"/>
      </a:accent5>
      <a:accent6>
        <a:srgbClr val="6892A0"/>
      </a:accent6>
      <a:hlink>
        <a:srgbClr val="FA2B5C"/>
      </a:hlink>
      <a:folHlink>
        <a:srgbClr val="000000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330</Words>
  <Application>Microsoft Office PowerPoint</Application>
  <PresentationFormat>Widescreen</PresentationFormat>
  <Paragraphs>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Gill Sans MT</vt:lpstr>
      <vt:lpstr>Wingdings 3</vt:lpstr>
      <vt:lpstr>Gallery</vt:lpstr>
      <vt:lpstr>HTML Project</vt:lpstr>
      <vt:lpstr>Hockey</vt:lpstr>
      <vt:lpstr>Columbus Blue Jackets FANSITE</vt:lpstr>
      <vt:lpstr>CHALLENGES</vt:lpstr>
      <vt:lpstr>Tips &amp; Tricks</vt:lpstr>
      <vt:lpstr>Good Example</vt:lpstr>
      <vt:lpstr>Bad Example</vt:lpstr>
      <vt:lpstr>Title &amp; Headers</vt:lpstr>
      <vt:lpstr>IMAGES</vt:lpstr>
      <vt:lpstr>List &amp; Table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Project</dc:title>
  <dc:creator>Jordan Hurley</dc:creator>
  <cp:lastModifiedBy>Jordan Hurley</cp:lastModifiedBy>
  <cp:revision>6</cp:revision>
  <dcterms:created xsi:type="dcterms:W3CDTF">2020-09-30T17:27:12Z</dcterms:created>
  <dcterms:modified xsi:type="dcterms:W3CDTF">2020-10-19T20:01:39Z</dcterms:modified>
</cp:coreProperties>
</file>